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2121"/>
    <a:srgbClr val="FB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022" autoAdjust="0"/>
  </p:normalViewPr>
  <p:slideViewPr>
    <p:cSldViewPr>
      <p:cViewPr>
        <p:scale>
          <a:sx n="100" d="100"/>
          <a:sy n="100" d="100"/>
        </p:scale>
        <p:origin x="946" y="-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858B9-5E0C-4958-A0E0-78271090CED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D4A9AB-BFF9-4F6A-A48C-FC848134D6AA}">
      <dgm:prSet phldrT="[Text]" custT="1"/>
      <dgm:spPr>
        <a:solidFill>
          <a:srgbClr val="B92121"/>
        </a:solidFill>
      </dgm:spPr>
      <dgm:t>
        <a:bodyPr/>
        <a:lstStyle/>
        <a:p>
          <a:pPr algn="ctr"/>
          <a:r>
            <a:rPr lang="vi-VN" sz="3600" dirty="0"/>
            <a:t>Các chức năng của chương trình</a:t>
          </a:r>
          <a:endParaRPr lang="en-US" sz="3600" dirty="0"/>
        </a:p>
      </dgm:t>
    </dgm:pt>
    <dgm:pt modelId="{076EA9A6-14B3-4796-B80F-E389C2E94067}" type="parTrans" cxnId="{E0A1D1F1-0E81-4C11-98A0-1539FE211581}">
      <dgm:prSet/>
      <dgm:spPr/>
      <dgm:t>
        <a:bodyPr/>
        <a:lstStyle/>
        <a:p>
          <a:endParaRPr lang="en-US"/>
        </a:p>
      </dgm:t>
    </dgm:pt>
    <dgm:pt modelId="{7D15DFCB-F0B2-419D-B4CF-57E36B5F5D4C}" type="sibTrans" cxnId="{E0A1D1F1-0E81-4C11-98A0-1539FE211581}">
      <dgm:prSet/>
      <dgm:spPr/>
      <dgm:t>
        <a:bodyPr/>
        <a:lstStyle/>
        <a:p>
          <a:endParaRPr lang="en-US"/>
        </a:p>
      </dgm:t>
    </dgm:pt>
    <dgm:pt modelId="{C9317F22-E09A-4A84-A759-AB0BD966C98B}">
      <dgm:prSet custT="1"/>
      <dgm:spPr/>
      <dgm:t>
        <a:bodyPr/>
        <a:lstStyle/>
        <a:p>
          <a:r>
            <a:rPr lang="vi-VN" sz="2000" dirty="0"/>
            <a:t>Xem chi tiết sản phẩm</a:t>
          </a:r>
          <a:endParaRPr lang="en-US" sz="2000" dirty="0"/>
        </a:p>
      </dgm:t>
    </dgm:pt>
    <dgm:pt modelId="{142B1329-7136-4394-9E64-1DE552911113}" type="parTrans" cxnId="{0B07C4D6-CA0B-417C-9669-58D89A53D78C}">
      <dgm:prSet/>
      <dgm:spPr/>
      <dgm:t>
        <a:bodyPr/>
        <a:lstStyle/>
        <a:p>
          <a:endParaRPr lang="en-US"/>
        </a:p>
      </dgm:t>
    </dgm:pt>
    <dgm:pt modelId="{26130A6B-3FD7-492F-AEBC-77E2890BEBDD}" type="sibTrans" cxnId="{0B07C4D6-CA0B-417C-9669-58D89A53D78C}">
      <dgm:prSet/>
      <dgm:spPr/>
      <dgm:t>
        <a:bodyPr/>
        <a:lstStyle/>
        <a:p>
          <a:endParaRPr lang="en-US"/>
        </a:p>
      </dgm:t>
    </dgm:pt>
    <dgm:pt modelId="{1E17D613-18D0-4C1E-BB9D-680259732B94}">
      <dgm:prSet custT="1"/>
      <dgm:spPr/>
      <dgm:t>
        <a:bodyPr/>
        <a:lstStyle/>
        <a:p>
          <a:r>
            <a:rPr lang="vi-VN" sz="2000" dirty="0"/>
            <a:t>Đặt hàng</a:t>
          </a:r>
          <a:endParaRPr lang="en-US" sz="2000" dirty="0"/>
        </a:p>
      </dgm:t>
    </dgm:pt>
    <dgm:pt modelId="{9DA92401-C61D-418B-9920-97ABC0D8BDD1}" type="parTrans" cxnId="{FAEA442D-1888-4584-8021-682D3C058373}">
      <dgm:prSet/>
      <dgm:spPr/>
      <dgm:t>
        <a:bodyPr/>
        <a:lstStyle/>
        <a:p>
          <a:endParaRPr lang="en-US"/>
        </a:p>
      </dgm:t>
    </dgm:pt>
    <dgm:pt modelId="{75026C87-9226-4E13-AB0F-3A15211E175A}" type="sibTrans" cxnId="{FAEA442D-1888-4584-8021-682D3C058373}">
      <dgm:prSet/>
      <dgm:spPr/>
      <dgm:t>
        <a:bodyPr/>
        <a:lstStyle/>
        <a:p>
          <a:endParaRPr lang="en-US"/>
        </a:p>
      </dgm:t>
    </dgm:pt>
    <dgm:pt modelId="{F814D685-88B1-40D0-8E91-FAB5410C7A9A}">
      <dgm:prSet custT="1"/>
      <dgm:spPr/>
      <dgm:t>
        <a:bodyPr/>
        <a:lstStyle/>
        <a:p>
          <a:r>
            <a:rPr lang="vi-VN" sz="2000" dirty="0"/>
            <a:t>Xem lịch sử đã đặt hàng</a:t>
          </a:r>
          <a:endParaRPr lang="en-US" sz="2000" dirty="0"/>
        </a:p>
      </dgm:t>
    </dgm:pt>
    <dgm:pt modelId="{28EB737B-677C-4468-816C-94B7C6CF70D1}" type="parTrans" cxnId="{6C4BFE7F-F2F8-4DFA-9B55-6B19913F5563}">
      <dgm:prSet/>
      <dgm:spPr/>
      <dgm:t>
        <a:bodyPr/>
        <a:lstStyle/>
        <a:p>
          <a:endParaRPr lang="en-US"/>
        </a:p>
      </dgm:t>
    </dgm:pt>
    <dgm:pt modelId="{3189EC60-F951-4F98-9775-091665EAFBD2}" type="sibTrans" cxnId="{6C4BFE7F-F2F8-4DFA-9B55-6B19913F5563}">
      <dgm:prSet/>
      <dgm:spPr/>
      <dgm:t>
        <a:bodyPr/>
        <a:lstStyle/>
        <a:p>
          <a:endParaRPr lang="en-US"/>
        </a:p>
      </dgm:t>
    </dgm:pt>
    <dgm:pt modelId="{A6E8CB83-4818-4E8A-A10F-0D87FBC9712E}">
      <dgm:prSet custT="1"/>
      <dgm:spPr/>
      <dgm:t>
        <a:bodyPr/>
        <a:lstStyle/>
        <a:p>
          <a:endParaRPr lang="en-US" sz="2000" dirty="0"/>
        </a:p>
      </dgm:t>
    </dgm:pt>
    <dgm:pt modelId="{6B42CE96-AFA1-4918-8E86-BB4CDAAFDF2C}" type="parTrans" cxnId="{130A8857-0957-48C0-95D1-09DEE14C0C3F}">
      <dgm:prSet/>
      <dgm:spPr/>
      <dgm:t>
        <a:bodyPr/>
        <a:lstStyle/>
        <a:p>
          <a:endParaRPr lang="en-US"/>
        </a:p>
      </dgm:t>
    </dgm:pt>
    <dgm:pt modelId="{08FC67C4-64B4-4BCB-953E-7FCF7B7EE70C}" type="sibTrans" cxnId="{130A8857-0957-48C0-95D1-09DEE14C0C3F}">
      <dgm:prSet/>
      <dgm:spPr/>
      <dgm:t>
        <a:bodyPr/>
        <a:lstStyle/>
        <a:p>
          <a:endParaRPr lang="en-US"/>
        </a:p>
      </dgm:t>
    </dgm:pt>
    <dgm:pt modelId="{436D2020-6952-4AC9-854A-E60D5FA3509B}">
      <dgm:prSet custT="1"/>
      <dgm:spPr/>
      <dgm:t>
        <a:bodyPr/>
        <a:lstStyle/>
        <a:p>
          <a:r>
            <a:rPr lang="vi-VN" sz="2000" dirty="0"/>
            <a:t>Xây dựng các chức năng đáp ứng được yêu cầu đề ra</a:t>
          </a:r>
          <a:endParaRPr lang="en-US" sz="2000" dirty="0"/>
        </a:p>
      </dgm:t>
    </dgm:pt>
    <dgm:pt modelId="{43669513-5FB0-474A-B3D7-AABCFA5EE749}" type="sibTrans" cxnId="{A5869EAD-31C9-4AF8-8A8E-F2A23598287C}">
      <dgm:prSet/>
      <dgm:spPr/>
      <dgm:t>
        <a:bodyPr/>
        <a:lstStyle/>
        <a:p>
          <a:endParaRPr lang="en-US"/>
        </a:p>
      </dgm:t>
    </dgm:pt>
    <dgm:pt modelId="{02881729-2051-4D44-9ADB-43832ACBAE85}" type="parTrans" cxnId="{A5869EAD-31C9-4AF8-8A8E-F2A23598287C}">
      <dgm:prSet/>
      <dgm:spPr/>
      <dgm:t>
        <a:bodyPr/>
        <a:lstStyle/>
        <a:p>
          <a:endParaRPr lang="en-US"/>
        </a:p>
      </dgm:t>
    </dgm:pt>
    <dgm:pt modelId="{4441464D-ABD5-4B77-8266-145AD9DFC334}">
      <dgm:prSet phldrT="[Text]" custT="1"/>
      <dgm:spPr>
        <a:solidFill>
          <a:srgbClr val="B92121"/>
        </a:solidFill>
      </dgm:spPr>
      <dgm:t>
        <a:bodyPr/>
        <a:lstStyle/>
        <a:p>
          <a:pPr algn="ctr"/>
          <a:r>
            <a:rPr lang="vi-VN" sz="3200" dirty="0"/>
            <a:t>Phạm vi </a:t>
          </a:r>
          <a:endParaRPr lang="en-US" sz="3200" dirty="0"/>
        </a:p>
      </dgm:t>
    </dgm:pt>
    <dgm:pt modelId="{826EEBD3-DD20-40C4-BD44-37A1FB8189D1}" type="sibTrans" cxnId="{ADF8459A-0824-4FDF-B536-6790EFB4F784}">
      <dgm:prSet/>
      <dgm:spPr/>
      <dgm:t>
        <a:bodyPr/>
        <a:lstStyle/>
        <a:p>
          <a:endParaRPr lang="en-US"/>
        </a:p>
      </dgm:t>
    </dgm:pt>
    <dgm:pt modelId="{69796A9E-0C06-4A32-9EA7-9731287A6B9A}" type="parTrans" cxnId="{ADF8459A-0824-4FDF-B536-6790EFB4F784}">
      <dgm:prSet/>
      <dgm:spPr/>
      <dgm:t>
        <a:bodyPr/>
        <a:lstStyle/>
        <a:p>
          <a:endParaRPr lang="en-US"/>
        </a:p>
      </dgm:t>
    </dgm:pt>
    <dgm:pt modelId="{4AEFE0CA-5B6C-4FD6-B03B-7D6EEF70EDC1}">
      <dgm:prSet custT="1"/>
      <dgm:spPr/>
      <dgm:t>
        <a:bodyPr/>
        <a:lstStyle/>
        <a:p>
          <a:r>
            <a:rPr lang="vi-VN" sz="2000" dirty="0"/>
            <a:t>Xem các ưu đãi giảm giá từ shop</a:t>
          </a:r>
          <a:endParaRPr lang="en-US" sz="2000" dirty="0"/>
        </a:p>
      </dgm:t>
    </dgm:pt>
    <dgm:pt modelId="{C5931A16-571C-448E-8AC2-79AD8308CA64}" type="parTrans" cxnId="{7E935094-70A7-44BA-89A7-CF1D2F247AFD}">
      <dgm:prSet/>
      <dgm:spPr/>
    </dgm:pt>
    <dgm:pt modelId="{44CF8295-FF26-4E35-84F8-7776F31F0CDB}" type="sibTrans" cxnId="{7E935094-70A7-44BA-89A7-CF1D2F247AFD}">
      <dgm:prSet/>
      <dgm:spPr/>
    </dgm:pt>
    <dgm:pt modelId="{CC3A934C-16AC-434B-A3E8-FC65A2A41253}" type="pres">
      <dgm:prSet presAssocID="{E9F858B9-5E0C-4958-A0E0-78271090CEDF}" presName="linear" presStyleCnt="0">
        <dgm:presLayoutVars>
          <dgm:dir/>
          <dgm:animLvl val="lvl"/>
          <dgm:resizeHandles val="exact"/>
        </dgm:presLayoutVars>
      </dgm:prSet>
      <dgm:spPr/>
    </dgm:pt>
    <dgm:pt modelId="{4A5A365D-2BB2-4425-AD8A-65E6B381DF8A}" type="pres">
      <dgm:prSet presAssocID="{4441464D-ABD5-4B77-8266-145AD9DFC334}" presName="parentLin" presStyleCnt="0"/>
      <dgm:spPr/>
    </dgm:pt>
    <dgm:pt modelId="{BEBA2793-CC32-42FE-A1B0-31A61E87EFCF}" type="pres">
      <dgm:prSet presAssocID="{4441464D-ABD5-4B77-8266-145AD9DFC334}" presName="parentLeftMargin" presStyleLbl="node1" presStyleIdx="0" presStyleCnt="2"/>
      <dgm:spPr/>
    </dgm:pt>
    <dgm:pt modelId="{F5B47EFF-18A3-40B4-AFF1-16A94FFDBAD5}" type="pres">
      <dgm:prSet presAssocID="{4441464D-ABD5-4B77-8266-145AD9DFC334}" presName="parentText" presStyleLbl="node1" presStyleIdx="0" presStyleCnt="2" custScaleX="142857" custScaleY="71882" custLinFactNeighborX="515" custLinFactNeighborY="-1424">
        <dgm:presLayoutVars>
          <dgm:chMax val="0"/>
          <dgm:bulletEnabled val="1"/>
        </dgm:presLayoutVars>
      </dgm:prSet>
      <dgm:spPr/>
    </dgm:pt>
    <dgm:pt modelId="{A38B6D5F-581E-4D5B-88BC-FFB2993038D5}" type="pres">
      <dgm:prSet presAssocID="{4441464D-ABD5-4B77-8266-145AD9DFC334}" presName="negativeSpace" presStyleCnt="0"/>
      <dgm:spPr/>
    </dgm:pt>
    <dgm:pt modelId="{0DED48E2-304B-457B-82E8-B2E413A59297}" type="pres">
      <dgm:prSet presAssocID="{4441464D-ABD5-4B77-8266-145AD9DFC334}" presName="childText" presStyleLbl="conFgAcc1" presStyleIdx="0" presStyleCnt="2" custScaleY="98661">
        <dgm:presLayoutVars>
          <dgm:bulletEnabled val="1"/>
        </dgm:presLayoutVars>
      </dgm:prSet>
      <dgm:spPr/>
    </dgm:pt>
    <dgm:pt modelId="{34C63B7A-1DDB-4937-848A-B11E63B292E7}" type="pres">
      <dgm:prSet presAssocID="{826EEBD3-DD20-40C4-BD44-37A1FB8189D1}" presName="spaceBetweenRectangles" presStyleCnt="0"/>
      <dgm:spPr/>
    </dgm:pt>
    <dgm:pt modelId="{70930DF9-3090-48B3-A21B-2B604ED394EA}" type="pres">
      <dgm:prSet presAssocID="{C0D4A9AB-BFF9-4F6A-A48C-FC848134D6AA}" presName="parentLin" presStyleCnt="0"/>
      <dgm:spPr/>
    </dgm:pt>
    <dgm:pt modelId="{77F76E65-9F5B-4C39-8703-89FA57A90EA9}" type="pres">
      <dgm:prSet presAssocID="{C0D4A9AB-BFF9-4F6A-A48C-FC848134D6AA}" presName="parentLeftMargin" presStyleLbl="node1" presStyleIdx="0" presStyleCnt="2"/>
      <dgm:spPr/>
    </dgm:pt>
    <dgm:pt modelId="{CDECA9AF-EDA0-405C-80C2-6D86CB1DA5E0}" type="pres">
      <dgm:prSet presAssocID="{C0D4A9AB-BFF9-4F6A-A48C-FC848134D6AA}" presName="parentText" presStyleLbl="node1" presStyleIdx="1" presStyleCnt="2" custScaleX="134392" custScaleY="63174" custLinFactNeighborX="14808" custLinFactNeighborY="-29365">
        <dgm:presLayoutVars>
          <dgm:chMax val="0"/>
          <dgm:bulletEnabled val="1"/>
        </dgm:presLayoutVars>
      </dgm:prSet>
      <dgm:spPr/>
    </dgm:pt>
    <dgm:pt modelId="{6933D797-33BE-4FD8-A48C-1CA6B6A51E05}" type="pres">
      <dgm:prSet presAssocID="{C0D4A9AB-BFF9-4F6A-A48C-FC848134D6AA}" presName="negativeSpace" presStyleCnt="0"/>
      <dgm:spPr/>
    </dgm:pt>
    <dgm:pt modelId="{6EA4E00D-7F74-42DD-9885-C0621AD9C074}" type="pres">
      <dgm:prSet presAssocID="{C0D4A9AB-BFF9-4F6A-A48C-FC848134D6AA}" presName="childText" presStyleLbl="conFgAcc1" presStyleIdx="1" presStyleCnt="2" custScaleY="87778" custLinFactNeighborY="13776">
        <dgm:presLayoutVars>
          <dgm:bulletEnabled val="1"/>
        </dgm:presLayoutVars>
      </dgm:prSet>
      <dgm:spPr/>
    </dgm:pt>
  </dgm:ptLst>
  <dgm:cxnLst>
    <dgm:cxn modelId="{9F95080C-F551-482B-8F4F-3B41857EBD40}" type="presOf" srcId="{4AEFE0CA-5B6C-4FD6-B03B-7D6EEF70EDC1}" destId="{6EA4E00D-7F74-42DD-9885-C0621AD9C074}" srcOrd="0" destOrd="3" presId="urn:microsoft.com/office/officeart/2005/8/layout/list1"/>
    <dgm:cxn modelId="{901BA029-9C83-4586-A829-BFEBB6CE5A30}" type="presOf" srcId="{C9317F22-E09A-4A84-A759-AB0BD966C98B}" destId="{6EA4E00D-7F74-42DD-9885-C0621AD9C074}" srcOrd="0" destOrd="0" presId="urn:microsoft.com/office/officeart/2005/8/layout/list1"/>
    <dgm:cxn modelId="{FAEA442D-1888-4584-8021-682D3C058373}" srcId="{C0D4A9AB-BFF9-4F6A-A48C-FC848134D6AA}" destId="{1E17D613-18D0-4C1E-BB9D-680259732B94}" srcOrd="1" destOrd="0" parTransId="{9DA92401-C61D-418B-9920-97ABC0D8BDD1}" sibTransId="{75026C87-9226-4E13-AB0F-3A15211E175A}"/>
    <dgm:cxn modelId="{53FB6175-195A-42A3-8BD7-81D4C3867977}" type="presOf" srcId="{C0D4A9AB-BFF9-4F6A-A48C-FC848134D6AA}" destId="{77F76E65-9F5B-4C39-8703-89FA57A90EA9}" srcOrd="0" destOrd="0" presId="urn:microsoft.com/office/officeart/2005/8/layout/list1"/>
    <dgm:cxn modelId="{BF4C7875-A452-45F4-8558-F5A5110F1AD1}" type="presOf" srcId="{A6E8CB83-4818-4E8A-A10F-0D87FBC9712E}" destId="{6EA4E00D-7F74-42DD-9885-C0621AD9C074}" srcOrd="0" destOrd="4" presId="urn:microsoft.com/office/officeart/2005/8/layout/list1"/>
    <dgm:cxn modelId="{29D5E475-93BB-44E8-B688-4E9DFC32DB3B}" type="presOf" srcId="{4441464D-ABD5-4B77-8266-145AD9DFC334}" destId="{F5B47EFF-18A3-40B4-AFF1-16A94FFDBAD5}" srcOrd="1" destOrd="0" presId="urn:microsoft.com/office/officeart/2005/8/layout/list1"/>
    <dgm:cxn modelId="{130A8857-0957-48C0-95D1-09DEE14C0C3F}" srcId="{C0D4A9AB-BFF9-4F6A-A48C-FC848134D6AA}" destId="{A6E8CB83-4818-4E8A-A10F-0D87FBC9712E}" srcOrd="4" destOrd="0" parTransId="{6B42CE96-AFA1-4918-8E86-BB4CDAAFDF2C}" sibTransId="{08FC67C4-64B4-4BCB-953E-7FCF7B7EE70C}"/>
    <dgm:cxn modelId="{6C4BFE7F-F2F8-4DFA-9B55-6B19913F5563}" srcId="{C0D4A9AB-BFF9-4F6A-A48C-FC848134D6AA}" destId="{F814D685-88B1-40D0-8E91-FAB5410C7A9A}" srcOrd="2" destOrd="0" parTransId="{28EB737B-677C-4468-816C-94B7C6CF70D1}" sibTransId="{3189EC60-F951-4F98-9775-091665EAFBD2}"/>
    <dgm:cxn modelId="{B165118A-D2D1-4995-A613-9D70DCBAFBEE}" type="presOf" srcId="{1E17D613-18D0-4C1E-BB9D-680259732B94}" destId="{6EA4E00D-7F74-42DD-9885-C0621AD9C074}" srcOrd="0" destOrd="1" presId="urn:microsoft.com/office/officeart/2005/8/layout/list1"/>
    <dgm:cxn modelId="{7E935094-70A7-44BA-89A7-CF1D2F247AFD}" srcId="{C0D4A9AB-BFF9-4F6A-A48C-FC848134D6AA}" destId="{4AEFE0CA-5B6C-4FD6-B03B-7D6EEF70EDC1}" srcOrd="3" destOrd="0" parTransId="{C5931A16-571C-448E-8AC2-79AD8308CA64}" sibTransId="{44CF8295-FF26-4E35-84F8-7776F31F0CDB}"/>
    <dgm:cxn modelId="{ADF8459A-0824-4FDF-B536-6790EFB4F784}" srcId="{E9F858B9-5E0C-4958-A0E0-78271090CEDF}" destId="{4441464D-ABD5-4B77-8266-145AD9DFC334}" srcOrd="0" destOrd="0" parTransId="{69796A9E-0C06-4A32-9EA7-9731287A6B9A}" sibTransId="{826EEBD3-DD20-40C4-BD44-37A1FB8189D1}"/>
    <dgm:cxn modelId="{569D4EAA-399F-412A-BC5A-92FB51A9630A}" type="presOf" srcId="{436D2020-6952-4AC9-854A-E60D5FA3509B}" destId="{0DED48E2-304B-457B-82E8-B2E413A59297}" srcOrd="0" destOrd="0" presId="urn:microsoft.com/office/officeart/2005/8/layout/list1"/>
    <dgm:cxn modelId="{A5869EAD-31C9-4AF8-8A8E-F2A23598287C}" srcId="{4441464D-ABD5-4B77-8266-145AD9DFC334}" destId="{436D2020-6952-4AC9-854A-E60D5FA3509B}" srcOrd="0" destOrd="0" parTransId="{02881729-2051-4D44-9ADB-43832ACBAE85}" sibTransId="{43669513-5FB0-474A-B3D7-AABCFA5EE749}"/>
    <dgm:cxn modelId="{09EC30B1-890E-4464-BFC1-88162BDA62F9}" type="presOf" srcId="{E9F858B9-5E0C-4958-A0E0-78271090CEDF}" destId="{CC3A934C-16AC-434B-A3E8-FC65A2A41253}" srcOrd="0" destOrd="0" presId="urn:microsoft.com/office/officeart/2005/8/layout/list1"/>
    <dgm:cxn modelId="{BC9573BB-3115-4658-A33B-9D23B1C81D32}" type="presOf" srcId="{F814D685-88B1-40D0-8E91-FAB5410C7A9A}" destId="{6EA4E00D-7F74-42DD-9885-C0621AD9C074}" srcOrd="0" destOrd="2" presId="urn:microsoft.com/office/officeart/2005/8/layout/list1"/>
    <dgm:cxn modelId="{BD74A2C8-0347-4438-972B-80149BA49C0C}" type="presOf" srcId="{C0D4A9AB-BFF9-4F6A-A48C-FC848134D6AA}" destId="{CDECA9AF-EDA0-405C-80C2-6D86CB1DA5E0}" srcOrd="1" destOrd="0" presId="urn:microsoft.com/office/officeart/2005/8/layout/list1"/>
    <dgm:cxn modelId="{0B07C4D6-CA0B-417C-9669-58D89A53D78C}" srcId="{C0D4A9AB-BFF9-4F6A-A48C-FC848134D6AA}" destId="{C9317F22-E09A-4A84-A759-AB0BD966C98B}" srcOrd="0" destOrd="0" parTransId="{142B1329-7136-4394-9E64-1DE552911113}" sibTransId="{26130A6B-3FD7-492F-AEBC-77E2890BEBDD}"/>
    <dgm:cxn modelId="{4655E2EA-3D0B-4287-A19D-9B6154EBED29}" type="presOf" srcId="{4441464D-ABD5-4B77-8266-145AD9DFC334}" destId="{BEBA2793-CC32-42FE-A1B0-31A61E87EFCF}" srcOrd="0" destOrd="0" presId="urn:microsoft.com/office/officeart/2005/8/layout/list1"/>
    <dgm:cxn modelId="{E0A1D1F1-0E81-4C11-98A0-1539FE211581}" srcId="{E9F858B9-5E0C-4958-A0E0-78271090CEDF}" destId="{C0D4A9AB-BFF9-4F6A-A48C-FC848134D6AA}" srcOrd="1" destOrd="0" parTransId="{076EA9A6-14B3-4796-B80F-E389C2E94067}" sibTransId="{7D15DFCB-F0B2-419D-B4CF-57E36B5F5D4C}"/>
    <dgm:cxn modelId="{F7EFAF43-EF8F-445D-83C0-ADB37250B558}" type="presParOf" srcId="{CC3A934C-16AC-434B-A3E8-FC65A2A41253}" destId="{4A5A365D-2BB2-4425-AD8A-65E6B381DF8A}" srcOrd="0" destOrd="0" presId="urn:microsoft.com/office/officeart/2005/8/layout/list1"/>
    <dgm:cxn modelId="{DE2D73BF-6C64-449A-AD60-314F8BF3381C}" type="presParOf" srcId="{4A5A365D-2BB2-4425-AD8A-65E6B381DF8A}" destId="{BEBA2793-CC32-42FE-A1B0-31A61E87EFCF}" srcOrd="0" destOrd="0" presId="urn:microsoft.com/office/officeart/2005/8/layout/list1"/>
    <dgm:cxn modelId="{D1DCDC7B-0A7C-455E-8A59-A20C58F98EB1}" type="presParOf" srcId="{4A5A365D-2BB2-4425-AD8A-65E6B381DF8A}" destId="{F5B47EFF-18A3-40B4-AFF1-16A94FFDBAD5}" srcOrd="1" destOrd="0" presId="urn:microsoft.com/office/officeart/2005/8/layout/list1"/>
    <dgm:cxn modelId="{DBE2E1D9-6A33-4AE2-890B-BA8729047558}" type="presParOf" srcId="{CC3A934C-16AC-434B-A3E8-FC65A2A41253}" destId="{A38B6D5F-581E-4D5B-88BC-FFB2993038D5}" srcOrd="1" destOrd="0" presId="urn:microsoft.com/office/officeart/2005/8/layout/list1"/>
    <dgm:cxn modelId="{5323F6B3-CB9E-4629-BFFD-2B8B8E198143}" type="presParOf" srcId="{CC3A934C-16AC-434B-A3E8-FC65A2A41253}" destId="{0DED48E2-304B-457B-82E8-B2E413A59297}" srcOrd="2" destOrd="0" presId="urn:microsoft.com/office/officeart/2005/8/layout/list1"/>
    <dgm:cxn modelId="{CDDF485B-7E44-45C4-97C3-66D3C9E1C3B8}" type="presParOf" srcId="{CC3A934C-16AC-434B-A3E8-FC65A2A41253}" destId="{34C63B7A-1DDB-4937-848A-B11E63B292E7}" srcOrd="3" destOrd="0" presId="urn:microsoft.com/office/officeart/2005/8/layout/list1"/>
    <dgm:cxn modelId="{D5572F8B-2BDC-452E-BA5F-9A1465777C9C}" type="presParOf" srcId="{CC3A934C-16AC-434B-A3E8-FC65A2A41253}" destId="{70930DF9-3090-48B3-A21B-2B604ED394EA}" srcOrd="4" destOrd="0" presId="urn:microsoft.com/office/officeart/2005/8/layout/list1"/>
    <dgm:cxn modelId="{B19692E7-FA9D-4095-BEDF-1E8306DD3507}" type="presParOf" srcId="{70930DF9-3090-48B3-A21B-2B604ED394EA}" destId="{77F76E65-9F5B-4C39-8703-89FA57A90EA9}" srcOrd="0" destOrd="0" presId="urn:microsoft.com/office/officeart/2005/8/layout/list1"/>
    <dgm:cxn modelId="{F1371FA8-D331-4FC5-8C0F-2AF3C378C929}" type="presParOf" srcId="{70930DF9-3090-48B3-A21B-2B604ED394EA}" destId="{CDECA9AF-EDA0-405C-80C2-6D86CB1DA5E0}" srcOrd="1" destOrd="0" presId="urn:microsoft.com/office/officeart/2005/8/layout/list1"/>
    <dgm:cxn modelId="{6F033758-11F8-44F5-A0A9-06C4D4BC80B4}" type="presParOf" srcId="{CC3A934C-16AC-434B-A3E8-FC65A2A41253}" destId="{6933D797-33BE-4FD8-A48C-1CA6B6A51E05}" srcOrd="5" destOrd="0" presId="urn:microsoft.com/office/officeart/2005/8/layout/list1"/>
    <dgm:cxn modelId="{CA11E74E-B8A6-4C8C-8237-8C5F10B8974F}" type="presParOf" srcId="{CC3A934C-16AC-434B-A3E8-FC65A2A41253}" destId="{6EA4E00D-7F74-42DD-9885-C0621AD9C07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D48E2-304B-457B-82E8-B2E413A59297}">
      <dsp:nvSpPr>
        <dsp:cNvPr id="0" name=""/>
        <dsp:cNvSpPr/>
      </dsp:nvSpPr>
      <dsp:spPr>
        <a:xfrm>
          <a:off x="0" y="325189"/>
          <a:ext cx="8229600" cy="141716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687324" rIns="6387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 dirty="0"/>
            <a:t>Xây dựng các chức năng đáp ứng được yêu cầu đề ra</a:t>
          </a:r>
          <a:endParaRPr lang="en-US" sz="2000" kern="1200" dirty="0"/>
        </a:p>
      </dsp:txBody>
      <dsp:txXfrm>
        <a:off x="0" y="325189"/>
        <a:ext cx="8229600" cy="1417166"/>
      </dsp:txXfrm>
    </dsp:sp>
    <dsp:sp modelId="{F5B47EFF-18A3-40B4-AFF1-16A94FFDBAD5}">
      <dsp:nvSpPr>
        <dsp:cNvPr id="0" name=""/>
        <dsp:cNvSpPr/>
      </dsp:nvSpPr>
      <dsp:spPr>
        <a:xfrm>
          <a:off x="393807" y="0"/>
          <a:ext cx="7835792" cy="1018539"/>
        </a:xfrm>
        <a:prstGeom prst="roundRect">
          <a:avLst/>
        </a:prstGeom>
        <a:solidFill>
          <a:srgbClr val="B9212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dirty="0"/>
            <a:t>Phạm vi </a:t>
          </a:r>
          <a:endParaRPr lang="en-US" sz="3200" kern="1200" dirty="0"/>
        </a:p>
      </dsp:txBody>
      <dsp:txXfrm>
        <a:off x="443528" y="49721"/>
        <a:ext cx="7736350" cy="919097"/>
      </dsp:txXfrm>
    </dsp:sp>
    <dsp:sp modelId="{6EA4E00D-7F74-42DD-9885-C0621AD9C074}">
      <dsp:nvSpPr>
        <dsp:cNvPr id="0" name=""/>
        <dsp:cNvSpPr/>
      </dsp:nvSpPr>
      <dsp:spPr>
        <a:xfrm>
          <a:off x="0" y="2203357"/>
          <a:ext cx="8229600" cy="23226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687324" rIns="6387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 dirty="0"/>
            <a:t>Xem chi tiết sản phẩm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 dirty="0"/>
            <a:t>Đặt hàng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 dirty="0"/>
            <a:t>Xem lịch sử đã đặt hàng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000" kern="1200" dirty="0"/>
            <a:t>Xem các ưu đãi giảm giá từ shop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0" y="2203357"/>
        <a:ext cx="8229600" cy="2322605"/>
      </dsp:txXfrm>
    </dsp:sp>
    <dsp:sp modelId="{CDECA9AF-EDA0-405C-80C2-6D86CB1DA5E0}">
      <dsp:nvSpPr>
        <dsp:cNvPr id="0" name=""/>
        <dsp:cNvSpPr/>
      </dsp:nvSpPr>
      <dsp:spPr>
        <a:xfrm>
          <a:off x="472411" y="1585465"/>
          <a:ext cx="7741946" cy="895150"/>
        </a:xfrm>
        <a:prstGeom prst="roundRect">
          <a:avLst/>
        </a:prstGeom>
        <a:solidFill>
          <a:srgbClr val="B9212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600" kern="1200" dirty="0"/>
            <a:t>Các chức năng của chương trình</a:t>
          </a:r>
          <a:endParaRPr lang="en-US" sz="3600" kern="1200" dirty="0"/>
        </a:p>
      </dsp:txBody>
      <dsp:txXfrm>
        <a:off x="516109" y="1629163"/>
        <a:ext cx="7654550" cy="807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FD5581-BEEB-4AD6-AA42-BA56A52F92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2B2C9-7940-4372-B739-BED629395E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6FB3F-D028-47B1-9C52-B55CCBF702E5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DCAA5-6FD3-4BD1-9EE7-4B9BAFD184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D779F-E2F0-4BE6-94C4-0C26E7161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11098-0B47-454C-9F62-61B14E44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18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DC8F9-1DCD-4754-A44C-6EBB62BDA97B}" type="datetimeFigureOut">
              <a:rPr lang="en-US" smtClean="0"/>
              <a:pPr/>
              <a:t>8/23/2019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C33F9-044C-4B38-8B6C-236C15A0E7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56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C33F9-044C-4B38-8B6C-236C15A0E7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8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CC1C08-BCF1-4C47-850F-DDEFF5196B2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5FE3FA-9534-4DE9-A2B8-55E109D4B9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3C3370-B2C9-438E-9619-09865E1C24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E7AA49-93D1-4273-8E7C-89760AFFC331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5E48C9-0B70-4521-8E14-9775639D77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44D31-873A-4D12-B844-168DFD33F9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E1C34-9D23-4C66-95F1-86251F01C7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64A98-D01E-494D-950B-1D13D4E6FA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2EEEC3-C796-42C8-B3D1-599A944B7A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4FCD3-F1B6-4885-B2B8-5E9D310AE7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5E21BD-B302-4D9C-BF34-754E023A82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639E080-3640-4C30-866D-A6BC410744D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335C-A79A-44DD-8A5A-61A69D2E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5012"/>
            <a:ext cx="7924800" cy="682626"/>
          </a:xfrm>
        </p:spPr>
        <p:txBody>
          <a:bodyPr/>
          <a:lstStyle/>
          <a:p>
            <a:r>
              <a:rPr lang="en-GB" sz="2400" b="1" dirty="0"/>
              <a:t>PROFESSIONAL PROGRAMMING TRAINING CENTER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C8BFB-24AB-4A26-9782-417580FBB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197" y="1597025"/>
            <a:ext cx="8229600" cy="4525963"/>
          </a:xfrm>
        </p:spPr>
        <p:txBody>
          <a:bodyPr/>
          <a:lstStyle/>
          <a:p>
            <a:endParaRPr lang="vi-VN" dirty="0"/>
          </a:p>
          <a:p>
            <a:endParaRPr lang="vi-VN" dirty="0"/>
          </a:p>
          <a:p>
            <a:r>
              <a:rPr lang="vi-VN" dirty="0"/>
              <a:t>Tên đồ án :Coffe Shop (Bán Hàng Online )</a:t>
            </a:r>
            <a:endParaRPr lang="en-US" dirty="0"/>
          </a:p>
          <a:p>
            <a:pPr marL="914400" lvl="2" indent="0">
              <a:buNone/>
            </a:pPr>
            <a:r>
              <a:rPr lang="vi-VN" dirty="0"/>
              <a:t> </a:t>
            </a:r>
          </a:p>
          <a:p>
            <a:pPr marL="914400" lvl="2" indent="0">
              <a:buNone/>
            </a:pP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: </a:t>
            </a:r>
            <a:r>
              <a:rPr lang="vi-VN" dirty="0"/>
              <a:t>Lập trình A-Z </a:t>
            </a:r>
            <a:endParaRPr lang="en-US" dirty="0"/>
          </a:p>
          <a:p>
            <a:pPr marL="914400" lvl="2" indent="0">
              <a:buNone/>
            </a:pPr>
            <a:r>
              <a:rPr lang="vi-VN" sz="2000" dirty="0"/>
              <a:t>Thực hiện: Nguyễn Đức Bảo</a:t>
            </a:r>
            <a:endParaRPr lang="en-US" sz="2000" dirty="0"/>
          </a:p>
          <a:p>
            <a:pPr marL="914400" lvl="2" indent="0">
              <a:buNone/>
            </a:pP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: Lê Đức Anh</a:t>
            </a:r>
          </a:p>
          <a:p>
            <a:endParaRPr lang="vi-VN" dirty="0"/>
          </a:p>
          <a:p>
            <a:endParaRPr lang="vi-VN" dirty="0"/>
          </a:p>
          <a:p>
            <a:endParaRPr lang="en-US" dirty="0"/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F162F942-AAFC-4DF8-A521-79BC7BCF2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422530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90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C5C5-E21A-48B9-8A7A-97ECF16F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quản thực hiện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43DF3-E286-4CE4-9F03-4D21B472E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2133600"/>
            <a:ext cx="5181600" cy="2057399"/>
          </a:xfrm>
        </p:spPr>
        <p:txBody>
          <a:bodyPr/>
          <a:lstStyle/>
          <a:p>
            <a:r>
              <a:rPr lang="vi-VN" dirty="0"/>
              <a:t>Giao diện trang chủ</a:t>
            </a:r>
          </a:p>
          <a:p>
            <a:r>
              <a:rPr lang="vi-VN" dirty="0"/>
              <a:t>Dễ dàng sử dụng</a:t>
            </a:r>
          </a:p>
          <a:p>
            <a:r>
              <a:rPr lang="vi-VN" dirty="0"/>
              <a:t>Dễ thao tác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BE279E-27CB-4F03-98F2-0080A4A10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2819400" cy="475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6">
            <a:extLst>
              <a:ext uri="{FF2B5EF4-FFF2-40B4-BE49-F238E27FC236}">
                <a16:creationId xmlns:a16="http://schemas.microsoft.com/office/drawing/2014/main" id="{E78AAB91-B710-4F26-AC32-2F45104191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82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E2C9-7E42-4B58-A763-C49DC211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quản thực hiện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B514CF-ADEA-40B5-BCA0-A28D45A832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" y="1600200"/>
            <a:ext cx="381896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0894C-C71C-43EA-A85F-3A386E4925EC}"/>
              </a:ext>
            </a:extLst>
          </p:cNvPr>
          <p:cNvSpPr txBox="1"/>
          <p:nvPr/>
        </p:nvSpPr>
        <p:spPr>
          <a:xfrm>
            <a:off x="4419600" y="1767007"/>
            <a:ext cx="47244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Giao diện giỏ hàng</a:t>
            </a:r>
          </a:p>
          <a:p>
            <a:r>
              <a:rPr lang="vi-VN" sz="2800" dirty="0"/>
              <a:t>Dễ dàng sử dụng</a:t>
            </a:r>
          </a:p>
          <a:p>
            <a:r>
              <a:rPr lang="vi-VN" sz="2800" dirty="0"/>
              <a:t>Dễ thao tác</a:t>
            </a:r>
          </a:p>
          <a:p>
            <a:r>
              <a:rPr lang="vi-VN" sz="2800" dirty="0"/>
              <a:t>Dễ hiểu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8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D92C6-6F66-4454-92CD-A6AAF747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quản thực hiện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89C2D1-C424-40B2-B68E-6B68FC7B4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00200"/>
            <a:ext cx="2804898" cy="4525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AACD10-BC7E-4107-82C3-60C9F893061E}"/>
              </a:ext>
            </a:extLst>
          </p:cNvPr>
          <p:cNvSpPr txBox="1"/>
          <p:nvPr/>
        </p:nvSpPr>
        <p:spPr>
          <a:xfrm>
            <a:off x="3733800" y="1676400"/>
            <a:ext cx="510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Giao diện Account Information</a:t>
            </a:r>
          </a:p>
          <a:p>
            <a:r>
              <a:rPr lang="vi-VN" sz="2800" dirty="0"/>
              <a:t>Dễ sử dụng</a:t>
            </a:r>
          </a:p>
          <a:p>
            <a:r>
              <a:rPr lang="vi-VN" sz="2800" dirty="0"/>
              <a:t>Đơn giản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303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E630-119D-4AF1-95F8-A46D2D38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quản thực hiện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2A8D-6C55-4A55-AD2A-C2E3222DF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0" y="1761771"/>
            <a:ext cx="4885372" cy="3124200"/>
          </a:xfrm>
        </p:spPr>
        <p:txBody>
          <a:bodyPr/>
          <a:lstStyle/>
          <a:p>
            <a:r>
              <a:rPr lang="vi-VN" dirty="0"/>
              <a:t>Giao diện Category</a:t>
            </a:r>
          </a:p>
          <a:p>
            <a:r>
              <a:rPr lang="vi-VN" dirty="0"/>
              <a:t>Có thể xem các sản phẩm được giảm giá</a:t>
            </a:r>
          </a:p>
          <a:p>
            <a:r>
              <a:rPr lang="vi-VN" dirty="0"/>
              <a:t>Dễ sử dụng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AD2468-419C-46FA-B9FC-3E34D0B25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" y="1187096"/>
            <a:ext cx="3296636" cy="483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843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6AD5-2054-42AA-A235-AC228E8F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quản thực hiện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DBF90-C2D0-494F-AD15-FA9D3222B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1868804"/>
            <a:ext cx="4419600" cy="3916363"/>
          </a:xfrm>
        </p:spPr>
        <p:txBody>
          <a:bodyPr/>
          <a:lstStyle/>
          <a:p>
            <a:r>
              <a:rPr lang="vi-VN" dirty="0"/>
              <a:t>Giao diện Xác Nhận</a:t>
            </a:r>
          </a:p>
          <a:p>
            <a:r>
              <a:rPr lang="vi-VN" dirty="0"/>
              <a:t>Đơn giản</a:t>
            </a:r>
          </a:p>
          <a:p>
            <a:r>
              <a:rPr lang="vi-VN" dirty="0"/>
              <a:t>Đẹp mắt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71CD5D37-D385-49CF-85F1-10AA2D854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17638"/>
            <a:ext cx="3373747" cy="447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463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72CA9-7C06-4E12-B3A8-0E3EDDA0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731E-047E-485D-A51D-55B100C0E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Demo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6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EF64-875C-4E52-8ADC-B50C164B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luận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FBA18-AF91-4E68-9832-C195D8C8C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Các chức năng cơ bản về phía user đã hoàn thành</a:t>
            </a:r>
          </a:p>
          <a:p>
            <a:r>
              <a:rPr lang="vi-VN" dirty="0"/>
              <a:t>Giao diện thân thiện dễ sử dụng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19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C31A-7C4B-48EF-8064-DCDA829E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Hướng phát triển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D0AC9-C89F-4102-AE99-4F88AD5C6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Phần mềm được sử dụng rộng rãi ở các cửa hàng</a:t>
            </a:r>
          </a:p>
          <a:p>
            <a:r>
              <a:rPr lang="vi-VN" dirty="0"/>
              <a:t>Chuyển chương trình có thể thanh toán trực tiếp qua mạng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9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10BD-875B-4304-90BB-C4AE64C1B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8" name="Picture 4" descr="Káº¿t quáº£ hÃ¬nh áº£nh cho cáº£m Æ¡n má»i ngÆ°á»i ÄÃ£ láº¯ng nghe">
            <a:extLst>
              <a:ext uri="{FF2B5EF4-FFF2-40B4-BE49-F238E27FC236}">
                <a16:creationId xmlns:a16="http://schemas.microsoft.com/office/drawing/2014/main" id="{D2BDD4D6-CDFA-4BFB-900A-1A7222BCDB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92" y="600075"/>
            <a:ext cx="7208308" cy="540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12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B47A-4FE0-4F86-86F0-9EF3AE3A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6B0E-F25E-472E-AED3-4A00054B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Nội dung của đề tài</a:t>
            </a:r>
          </a:p>
          <a:p>
            <a:r>
              <a:rPr lang="vi-VN" dirty="0"/>
              <a:t>Yêu cầu của đề tài</a:t>
            </a:r>
          </a:p>
          <a:p>
            <a:r>
              <a:rPr lang="vi-VN" dirty="0"/>
              <a:t>Tóm tắt giải pháp</a:t>
            </a:r>
          </a:p>
          <a:p>
            <a:r>
              <a:rPr lang="vi-VN" dirty="0"/>
              <a:t>Kết quả sau khi phân tích thiết kế</a:t>
            </a:r>
          </a:p>
          <a:p>
            <a:r>
              <a:rPr lang="vi-VN" dirty="0"/>
              <a:t>Kết quả sau khi thực hiện được</a:t>
            </a:r>
          </a:p>
          <a:p>
            <a:r>
              <a:rPr lang="vi-VN" dirty="0"/>
              <a:t>Demo đồ án</a:t>
            </a:r>
          </a:p>
          <a:p>
            <a:r>
              <a:rPr lang="vi-VN" dirty="0"/>
              <a:t>Kết luận và hướng mở rộng</a:t>
            </a:r>
          </a:p>
          <a:p>
            <a:r>
              <a:rPr lang="vi-VN" dirty="0"/>
              <a:t>Cảm ơn và hỏi đáp</a:t>
            </a:r>
          </a:p>
          <a:p>
            <a:endParaRPr lang="vi-V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8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AE66-0164-4DF9-86EF-033F2F6A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1066800"/>
          </a:xfrm>
        </p:spPr>
        <p:txBody>
          <a:bodyPr/>
          <a:lstStyle/>
          <a:p>
            <a:r>
              <a:rPr lang="vi-VN" dirty="0"/>
              <a:t>Nội dung của đề tài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BE078EF-86FF-459B-B8EA-C389DC064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6459853"/>
              </p:ext>
            </p:extLst>
          </p:nvPr>
        </p:nvGraphicFramePr>
        <p:xfrm>
          <a:off x="457200" y="9906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093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3604-85B8-41FE-A7B5-DEC5B08A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Yêu cầu của đề tài</a:t>
            </a:r>
            <a:br>
              <a:rPr lang="vi-V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50944-E9D2-4410-9D58-0CAC09EB0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Người dùng có thể xem chi tiết sản phẩm</a:t>
            </a:r>
          </a:p>
          <a:p>
            <a:r>
              <a:rPr lang="vi-VN" dirty="0"/>
              <a:t>Đặt hàng online</a:t>
            </a:r>
          </a:p>
          <a:p>
            <a:r>
              <a:rPr lang="vi-VN" dirty="0"/>
              <a:t>Xem lịch sử đã mua hàng</a:t>
            </a:r>
          </a:p>
          <a:p>
            <a:r>
              <a:rPr lang="vi-VN" dirty="0"/>
              <a:t>Hủy các đơn đặt hàng</a:t>
            </a:r>
          </a:p>
          <a:p>
            <a:pPr marL="0" indent="0">
              <a:buNone/>
            </a:pPr>
            <a:endParaRPr lang="vi-V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78384-F66B-4724-873A-4BC5E3DA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Tóm tắt giải pháp</a:t>
            </a:r>
            <a:br>
              <a:rPr lang="vi-V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EC2E2-4729-462A-80E4-66CD72985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Không cần đến nơi vẫn mua được</a:t>
            </a:r>
          </a:p>
          <a:p>
            <a:r>
              <a:rPr lang="vi-VN" dirty="0"/>
              <a:t>Thuận tiện nhanh chóng</a:t>
            </a:r>
          </a:p>
          <a:p>
            <a:r>
              <a:rPr lang="vi-VN" dirty="0"/>
              <a:t>Tiết kiệm thời gian chi phí đi lại</a:t>
            </a:r>
          </a:p>
          <a:p>
            <a:r>
              <a:rPr lang="vi-VN" dirty="0"/>
              <a:t>=&gt; Xây dựng web bán hàng online</a:t>
            </a:r>
          </a:p>
          <a:p>
            <a:endParaRPr lang="en-US" dirty="0"/>
          </a:p>
        </p:txBody>
      </p:sp>
      <p:pic>
        <p:nvPicPr>
          <p:cNvPr id="2050" name="Picture 2" descr="Káº¿t quáº£ hÃ¬nh áº£nh cho tiá»n lá»£i nhanh chÃ³ng">
            <a:extLst>
              <a:ext uri="{FF2B5EF4-FFF2-40B4-BE49-F238E27FC236}">
                <a16:creationId xmlns:a16="http://schemas.microsoft.com/office/drawing/2014/main" id="{E85BE7F8-24EC-4C3B-8472-A7150EDBF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57700"/>
            <a:ext cx="348464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áº¿t quáº£ hÃ¬nh áº£nh cho tiá»n lá»£i nhanh chÃ³ng">
            <a:extLst>
              <a:ext uri="{FF2B5EF4-FFF2-40B4-BE49-F238E27FC236}">
                <a16:creationId xmlns:a16="http://schemas.microsoft.com/office/drawing/2014/main" id="{DA710545-2F8A-4E4E-B42F-1CFB3DB54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937317"/>
            <a:ext cx="4648200" cy="21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1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83E5-163E-4710-BD19-04DBEE58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/>
          <a:lstStyle/>
          <a:p>
            <a:r>
              <a:rPr lang="vi-VN" dirty="0"/>
              <a:t>Phân tích thiết kế</a:t>
            </a:r>
            <a:br>
              <a:rPr lang="vi-V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5AE86A-AF82-49E4-A8FE-9677E103B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066800"/>
            <a:ext cx="6248125" cy="452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45EEC-C3D7-45F6-8C97-8A3B1941468F}"/>
              </a:ext>
            </a:extLst>
          </p:cNvPr>
          <p:cNvSpPr txBox="1"/>
          <p:nvPr/>
        </p:nvSpPr>
        <p:spPr>
          <a:xfrm>
            <a:off x="838200" y="57912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Mô hình use case tổng quát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4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BB71-05E3-47D6-9C6C-752FDD86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thiết kế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69C493-AE64-4620-A2F8-666D744CC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925" y="1600201"/>
            <a:ext cx="8040149" cy="4114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74009-626B-4908-8279-C559C03CB4F1}"/>
              </a:ext>
            </a:extLst>
          </p:cNvPr>
          <p:cNvSpPr txBox="1"/>
          <p:nvPr/>
        </p:nvSpPr>
        <p:spPr>
          <a:xfrm>
            <a:off x="1447800" y="59436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Mô hình Use case Customer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A473-E30F-4BDF-B294-0EB216F94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thiết kế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7E5765-52CC-46D2-992E-CC9122DEB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097" y="1600200"/>
            <a:ext cx="7239806" cy="452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5931E-60F3-46F4-8189-F88F10D6A303}"/>
              </a:ext>
            </a:extLst>
          </p:cNvPr>
          <p:cNvSpPr txBox="1"/>
          <p:nvPr/>
        </p:nvSpPr>
        <p:spPr>
          <a:xfrm>
            <a:off x="914400" y="60198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ClassDiagram tổng quát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5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97C9-C7B3-4E14-A90D-446A3C5B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thiết kế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2DB5A5-4106-4948-8228-CBAE54D01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51199"/>
            <a:ext cx="8229600" cy="4023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3A0C18-ECA5-405E-8223-E3AB7AF695E5}"/>
              </a:ext>
            </a:extLst>
          </p:cNvPr>
          <p:cNvSpPr txBox="1"/>
          <p:nvPr/>
        </p:nvSpPr>
        <p:spPr>
          <a:xfrm>
            <a:off x="1295400" y="6019800"/>
            <a:ext cx="7010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/>
              <a:t>Mô hình use case quản lý sản 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1169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347</Words>
  <Application>Microsoft Office PowerPoint</Application>
  <PresentationFormat>On-screen Show (4:3)</PresentationFormat>
  <Paragraphs>74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Default Design</vt:lpstr>
      <vt:lpstr>PROFESSIONAL PROGRAMMING TRAINING CENTER</vt:lpstr>
      <vt:lpstr>Nội dung</vt:lpstr>
      <vt:lpstr>Nội dung của đề tài</vt:lpstr>
      <vt:lpstr>Yêu cầu của đề tài </vt:lpstr>
      <vt:lpstr>Tóm tắt giải pháp </vt:lpstr>
      <vt:lpstr>Phân tích thiết kế </vt:lpstr>
      <vt:lpstr>Phân tích thiết kế</vt:lpstr>
      <vt:lpstr>Phân tích thiết kế</vt:lpstr>
      <vt:lpstr>Phân tích thiết kế</vt:lpstr>
      <vt:lpstr>Kết quản thực hiện</vt:lpstr>
      <vt:lpstr>Kết quản thực hiện</vt:lpstr>
      <vt:lpstr>Kết quản thực hiện</vt:lpstr>
      <vt:lpstr>Kết quản thực hiện</vt:lpstr>
      <vt:lpstr>Kết quản thực hiện</vt:lpstr>
      <vt:lpstr>Demo</vt:lpstr>
      <vt:lpstr>Kết luận</vt:lpstr>
      <vt:lpstr>Hướng phát triển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iViettech</dc:creator>
  <cp:keywords>iViettech;Java</cp:keywords>
  <cp:lastModifiedBy>Nguyễn Đức Bảo</cp:lastModifiedBy>
  <cp:revision>493</cp:revision>
  <dcterms:created xsi:type="dcterms:W3CDTF">2014-02-09T07:44:29Z</dcterms:created>
  <dcterms:modified xsi:type="dcterms:W3CDTF">2019-08-23T14:38:39Z</dcterms:modified>
</cp:coreProperties>
</file>